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4"/>
  </p:notesMasterIdLst>
  <p:sldIdLst>
    <p:sldId id="256" r:id="rId4"/>
    <p:sldId id="327" r:id="rId5"/>
    <p:sldId id="257" r:id="rId6"/>
    <p:sldId id="258" r:id="rId7"/>
    <p:sldId id="259" r:id="rId8"/>
    <p:sldId id="260" r:id="rId9"/>
    <p:sldId id="318" r:id="rId10"/>
    <p:sldId id="293" r:id="rId11"/>
    <p:sldId id="317" r:id="rId12"/>
    <p:sldId id="320" r:id="rId13"/>
    <p:sldId id="295" r:id="rId14"/>
    <p:sldId id="297" r:id="rId15"/>
    <p:sldId id="307" r:id="rId16"/>
    <p:sldId id="308" r:id="rId17"/>
    <p:sldId id="321" r:id="rId18"/>
    <p:sldId id="298" r:id="rId19"/>
    <p:sldId id="299" r:id="rId20"/>
    <p:sldId id="300" r:id="rId21"/>
    <p:sldId id="301" r:id="rId22"/>
    <p:sldId id="302" r:id="rId23"/>
    <p:sldId id="261" r:id="rId24"/>
    <p:sldId id="323" r:id="rId25"/>
    <p:sldId id="324" r:id="rId26"/>
    <p:sldId id="325" r:id="rId27"/>
    <p:sldId id="262" r:id="rId28"/>
    <p:sldId id="263" r:id="rId29"/>
    <p:sldId id="30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82" r:id="rId40"/>
    <p:sldId id="294" r:id="rId41"/>
    <p:sldId id="283" r:id="rId42"/>
    <p:sldId id="310" r:id="rId43"/>
    <p:sldId id="311" r:id="rId44"/>
    <p:sldId id="312" r:id="rId45"/>
    <p:sldId id="313" r:id="rId46"/>
    <p:sldId id="309" r:id="rId47"/>
    <p:sldId id="315" r:id="rId48"/>
    <p:sldId id="319" r:id="rId49"/>
    <p:sldId id="316" r:id="rId50"/>
    <p:sldId id="284" r:id="rId51"/>
    <p:sldId id="285" r:id="rId52"/>
    <p:sldId id="326" r:id="rId53"/>
    <p:sldId id="329" r:id="rId54"/>
    <p:sldId id="304" r:id="rId55"/>
    <p:sldId id="286" r:id="rId56"/>
    <p:sldId id="287" r:id="rId57"/>
    <p:sldId id="288" r:id="rId58"/>
    <p:sldId id="305" r:id="rId59"/>
    <p:sldId id="289" r:id="rId60"/>
    <p:sldId id="331" r:id="rId61"/>
    <p:sldId id="306" r:id="rId62"/>
    <p:sldId id="292" r:id="rId6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44"/>
    <p:restoredTop sz="78429"/>
  </p:normalViewPr>
  <p:slideViewPr>
    <p:cSldViewPr snapToGrid="0" snapToObjects="1">
      <p:cViewPr varScale="1">
        <p:scale>
          <a:sx n="97" d="100"/>
          <a:sy n="97" d="100"/>
        </p:scale>
        <p:origin x="18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54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60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1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 few things to note: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If you know how to do particular things, know particular concepts – these will transfer to other languages! So you won't be starting from scratch. Kinda like having a grammar under your belt before learning a new language.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differences in syntax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your choice will depend on the project, the thing you want to do, the people you're working with, your own background.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089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70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One of our case studies works with the DPLA API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954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726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Use this as an opportunity to describe webscraping – pass in a series of URLS. Using Beautiful Soup, we could take each of these urls and do something with them. Try going back to the command line and typing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$ curl http://walshbr.com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9294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67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/list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/>
              <a:t>201</a:t>
            </a:r>
            <a:r>
              <a:rPr lang="en-US" dirty="0"/>
              <a:t>9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or</a:t>
            </a: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 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5208" y="257466"/>
            <a:ext cx="8287959" cy="985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Today: Python LEVEL 2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0719" y="1258507"/>
            <a:ext cx="8175182" cy="5633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dirty="0"/>
              <a:t>Some review </a:t>
            </a:r>
            <a:r>
              <a:rPr lang="en-US" sz="2800" i="1" dirty="0"/>
              <a:t>(always helpful!) </a:t>
            </a:r>
            <a:endParaRPr lang="en-US" sz="3200" i="1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Loops </a:t>
            </a:r>
            <a:r>
              <a:rPr lang="en-US" sz="2800" i="1" dirty="0"/>
              <a:t>(doing things repeatedly!)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Comprehensions </a:t>
            </a:r>
            <a:r>
              <a:rPr lang="en-US" sz="2800" i="1" dirty="0"/>
              <a:t>(more efficient code!)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Conditionals </a:t>
            </a:r>
            <a:r>
              <a:rPr lang="en-US" sz="2800" i="1" dirty="0"/>
              <a:t>(if then!)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Making our own methods </a:t>
            </a:r>
            <a:r>
              <a:rPr lang="en-US" sz="2800" i="1" dirty="0"/>
              <a:t>(reusing code!)</a:t>
            </a:r>
          </a:p>
          <a:p>
            <a:pPr marL="385763" indent="-385763">
              <a:buFont typeface="+mj-lt"/>
              <a:buAutoNum type="arabicPeriod"/>
            </a:pPr>
            <a:endParaRPr lang="en-US" sz="2800" i="1" dirty="0"/>
          </a:p>
          <a:p>
            <a:pPr>
              <a:buNone/>
            </a:pPr>
            <a:endParaRPr lang="en-US" sz="1600" i="1" dirty="0"/>
          </a:p>
          <a:p>
            <a:pPr>
              <a:buNone/>
            </a:pPr>
            <a:r>
              <a:rPr lang="en-US" sz="2800" i="1" dirty="0"/>
              <a:t>…and also: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Practice exercises with our newfound Python powers </a:t>
            </a:r>
            <a:r>
              <a:rPr lang="en-US" sz="2800" i="1" dirty="0"/>
              <a:t>(such power!!)</a:t>
            </a: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2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cosmos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(cosmos 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- 10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06888" y="62536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76836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9102901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94153" y="67547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215134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</a:t>
            </a:r>
          </a:p>
          <a:p>
            <a:pPr lvl="0">
              <a:buNone/>
            </a:pP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console.log(fruits[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" sz="16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8177352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9414" y="525158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9414" y="1912347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(the way of pain)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console.log(fruits[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===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print(fruit)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925158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55496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&amp; gives its 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l</a:t>
            </a:r>
            <a:r>
              <a:rPr lang="en" sz="2400" dirty="0">
                <a:solidFill>
                  <a:srgbClr val="000000"/>
                </a:solidFill>
              </a:rPr>
              <a:t>ist.count(item)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 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texts and metadata about them. Then, print out information about those texts using a method. 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Example Data for your Collection: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Jane Eyre, 1847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Cane, 1923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Wide Sargasso Sea, 1966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Citizen: An American Lyric, 2014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Example output you might aim for: </a:t>
            </a:r>
          </a:p>
          <a:p>
            <a:pPr lvl="0">
              <a:buNone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Jane Eyre was published in 1847.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"Jane Eyre"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"1847"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"Cane"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"1923"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"Wide Sargasso Sea"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"1966"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"Citizen: An American Lyrics"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"2014"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title,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print(title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was published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E3A7F-ED52-8148-A79A-2335AC9D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86406" cy="57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6074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Looking Ahead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4CBAB-DED2-BB4C-8073-2E35BA35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" y="1540564"/>
            <a:ext cx="7593496" cy="47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71923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variable representing the traveller's year of origin (e.g., </a:t>
            </a:r>
            <a:r>
              <a:rPr lang="en" sz="2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2000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and greet our strange visitor with a different message if he is from the distant past (before 1900), the present era (1900-2020) or from the far future (beyond 2020).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/>
              <a:t>This can be the against cleaning comparison exercise</a:t>
            </a: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2000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year &lt;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year &gt;=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Rewrite (refactor) as a method to test different years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4490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</a:t>
            </a:r>
            <a:r>
              <a:rPr lang="en" sz="5000" dirty="0"/>
              <a:t> </a:t>
            </a:r>
            <a:r>
              <a:rPr lang="en" sz="5000" dirty="0">
                <a:solidFill>
                  <a:schemeClr val="bg2"/>
                </a:solidFill>
                <a:latin typeface="Ubuntu"/>
                <a:cs typeface="Ubuntu"/>
              </a:rPr>
              <a:t>improved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1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greeting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(year):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year &lt;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elif year &gt;=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1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reeting(1878)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reeting(2013)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reeting(3000)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We want scrape a number of pages from my blog. In order to do that, we'll need a list of several URLs to point our Python program to. We know the name of each page we are inter</a:t>
            </a:r>
            <a:r>
              <a:rPr lang="en-US" sz="2000" dirty="0">
                <a:solidFill>
                  <a:srgbClr val="000000"/>
                </a:solidFill>
              </a:rPr>
              <a:t>e</a:t>
            </a:r>
            <a:r>
              <a:rPr lang="en" sz="2000" dirty="0">
                <a:solidFill>
                  <a:srgbClr val="000000"/>
                </a:solidFill>
              </a:rPr>
              <a:t>sted in, and we know the top-level domain. Make a new list consisting of all the URLs we want by combining the two. </a:t>
            </a:r>
            <a:br>
              <a:rPr lang="en" sz="2000" dirty="0">
                <a:solidFill>
                  <a:srgbClr val="000000"/>
                </a:solidFill>
              </a:rPr>
            </a:br>
            <a:endParaRPr lang="en-US" sz="2000" dirty="0">
              <a:solidFill>
                <a:srgbClr val="000000"/>
              </a:solidFill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domain = 'http://walshbr.com/'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>
              <a:lnSpc>
                <a:spcPct val="115000"/>
              </a:lnSpc>
              <a:buNone/>
            </a:pPr>
            <a:r>
              <a:rPr lang="en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pages =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['about','blog','pedagogy','projects','cv'</a:t>
            </a:r>
            <a:r>
              <a:rPr lang="en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]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None/>
            </a:pPr>
            <a:r>
              <a:rPr lang="en-US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domain = 'http://walshbr.com/'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pages = </a:t>
            </a:r>
            <a:r>
              <a:rPr lang="en-US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['about','blog','pedagogy','projects','cv'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]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urls = []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for page in pages:</a:t>
            </a: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	url = domain + page</a:t>
            </a: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	urls.append(url)</a:t>
            </a:r>
          </a:p>
          <a:p>
            <a:pPr lvl="0">
              <a:lnSpc>
                <a:spcPct val="115000"/>
              </a:lnSpc>
              <a:buNone/>
            </a:pPr>
            <a:endParaRPr lang="en-US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lnSpc>
                <a:spcPct val="115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urls</a:t>
            </a: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88634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1973</Words>
  <Application>Microsoft Macintosh PowerPoint</Application>
  <PresentationFormat>On-screen Show (4:3)</PresentationFormat>
  <Paragraphs>571</Paragraphs>
  <Slides>60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Arial</vt:lpstr>
      <vt:lpstr>Arial</vt:lpstr>
      <vt:lpstr>Calibri</vt:lpstr>
      <vt:lpstr>courier new</vt:lpstr>
      <vt:lpstr>courier new</vt:lpstr>
      <vt:lpstr>Menlo</vt:lpstr>
      <vt:lpstr>Menlo Regular</vt:lpstr>
      <vt:lpstr>Open Sans</vt:lpstr>
      <vt:lpstr>Trebuchet MS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Custom Theme</vt:lpstr>
      <vt:lpstr>Programming Concepts II</vt:lpstr>
      <vt:lpstr>PowerPoint Presentation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Loops in Other Languages</vt:lpstr>
      <vt:lpstr>Loops in Other Languages</vt:lpstr>
      <vt:lpstr>Loops in Other Languages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Real World</vt:lpstr>
      <vt:lpstr>Looking Ahead</vt:lpstr>
      <vt:lpstr>PowerPoint Presentation</vt:lpstr>
      <vt:lpstr>Exercise</vt:lpstr>
      <vt:lpstr>An Answer</vt:lpstr>
      <vt:lpstr>An Answer: improved</vt:lpstr>
      <vt:lpstr>PowerPoint Presentation</vt:lpstr>
      <vt:lpstr>Exercise</vt:lpstr>
      <vt:lpstr>An Answer</vt:lpstr>
      <vt:lpstr>PowerPoint Presentation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Walsh, Brandon M (bmw9t)</cp:lastModifiedBy>
  <cp:revision>237</cp:revision>
  <dcterms:modified xsi:type="dcterms:W3CDTF">2019-05-28T18:23:15Z</dcterms:modified>
</cp:coreProperties>
</file>